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05" r:id="rId2"/>
    <p:sldId id="364" r:id="rId3"/>
    <p:sldId id="463" r:id="rId4"/>
    <p:sldId id="465" r:id="rId5"/>
    <p:sldId id="365" r:id="rId6"/>
    <p:sldId id="457" r:id="rId7"/>
    <p:sldId id="454" r:id="rId8"/>
    <p:sldId id="458" r:id="rId9"/>
    <p:sldId id="459" r:id="rId10"/>
    <p:sldId id="386" r:id="rId11"/>
    <p:sldId id="461" r:id="rId12"/>
    <p:sldId id="384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99FF"/>
    <a:srgbClr val="CC9900"/>
    <a:srgbClr val="000000"/>
    <a:srgbClr val="800000"/>
    <a:srgbClr val="0033CC"/>
    <a:srgbClr val="00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1A8FC4-C43F-4C5A-802D-B97F99D21B01}" v="22" dt="2020-06-19T19:12:58.604"/>
    <p1510:client id="{6A3EFE86-0569-4C82-B853-9B1655EA8E8D}" v="5" dt="2020-06-18T21:52:03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81" autoAdjust="0"/>
    <p:restoredTop sz="95220" autoAdjust="0"/>
  </p:normalViewPr>
  <p:slideViewPr>
    <p:cSldViewPr snapToGrid="0">
      <p:cViewPr varScale="1">
        <p:scale>
          <a:sx n="94" d="100"/>
          <a:sy n="94" d="100"/>
        </p:scale>
        <p:origin x="160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E2FC4-AFBF-4F29-9EEC-4FF0F894ECCA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BCE1AB3-A2C2-4277-AC12-582F26D9D7D9}">
      <dgm:prSet custT="1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pPr rtl="0"/>
          <a:r>
            <a:rPr lang="en-US" sz="2000" b="1" dirty="0">
              <a:solidFill>
                <a:schemeClr val="bg1"/>
              </a:solidFill>
            </a:rPr>
            <a:t>Educational Psychology</a:t>
          </a:r>
        </a:p>
      </dgm:t>
    </dgm:pt>
    <dgm:pt modelId="{B3518FD3-061A-4013-B840-1AE78C886E78}" type="parTrans" cxnId="{5CD56067-DC9F-4DD7-8014-0CE268525A52}">
      <dgm:prSet/>
      <dgm:spPr/>
      <dgm:t>
        <a:bodyPr/>
        <a:lstStyle/>
        <a:p>
          <a:endParaRPr lang="en-US"/>
        </a:p>
      </dgm:t>
    </dgm:pt>
    <dgm:pt modelId="{9316774F-836C-419A-A99C-EA612FF51013}" type="sibTrans" cxnId="{5CD56067-DC9F-4DD7-8014-0CE268525A52}">
      <dgm:prSet/>
      <dgm:spPr/>
      <dgm:t>
        <a:bodyPr/>
        <a:lstStyle/>
        <a:p>
          <a:endParaRPr lang="en-US"/>
        </a:p>
      </dgm:t>
    </dgm:pt>
    <dgm:pt modelId="{7238FCA1-D44B-4E35-BF45-B84EB288504C}">
      <dgm:prSet custT="1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pPr rtl="0"/>
          <a:r>
            <a:rPr lang="en-US" sz="2100" b="1" dirty="0">
              <a:solidFill>
                <a:schemeClr val="bg1"/>
              </a:solidFill>
            </a:rPr>
            <a:t>Classroom </a:t>
          </a:r>
        </a:p>
        <a:p>
          <a:pPr rtl="0"/>
          <a:r>
            <a:rPr lang="en-US" sz="2100" b="1" dirty="0">
              <a:solidFill>
                <a:schemeClr val="bg1"/>
              </a:solidFill>
            </a:rPr>
            <a:t>Management</a:t>
          </a:r>
        </a:p>
      </dgm:t>
    </dgm:pt>
    <dgm:pt modelId="{834365D6-41FC-4F5E-BF55-4E70CF53CE6E}" type="parTrans" cxnId="{5BBAF15E-F228-4BF7-B22B-FE58FFC9265C}">
      <dgm:prSet/>
      <dgm:spPr/>
      <dgm:t>
        <a:bodyPr/>
        <a:lstStyle/>
        <a:p>
          <a:endParaRPr lang="en-US"/>
        </a:p>
      </dgm:t>
    </dgm:pt>
    <dgm:pt modelId="{C963B899-E0C5-402C-A435-D318FF47B78B}" type="sibTrans" cxnId="{5BBAF15E-F228-4BF7-B22B-FE58FFC9265C}">
      <dgm:prSet/>
      <dgm:spPr/>
      <dgm:t>
        <a:bodyPr/>
        <a:lstStyle/>
        <a:p>
          <a:endParaRPr lang="en-US"/>
        </a:p>
      </dgm:t>
    </dgm:pt>
    <dgm:pt modelId="{38DBAD51-B583-4B67-AF07-279997F79141}">
      <dgm:prSet custT="1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pPr rtl="0"/>
          <a:r>
            <a:rPr lang="en-US" sz="2000" b="1" dirty="0">
              <a:solidFill>
                <a:schemeClr val="bg1"/>
              </a:solidFill>
            </a:rPr>
            <a:t>Secondary </a:t>
          </a:r>
        </a:p>
        <a:p>
          <a:pPr rtl="0"/>
          <a:r>
            <a:rPr lang="en-US" sz="2000" b="1" dirty="0">
              <a:solidFill>
                <a:schemeClr val="bg1"/>
              </a:solidFill>
            </a:rPr>
            <a:t>Methods</a:t>
          </a:r>
        </a:p>
      </dgm:t>
    </dgm:pt>
    <dgm:pt modelId="{1F43B5B3-6B36-40ED-9B6E-815968FD42AF}" type="parTrans" cxnId="{8009AA2A-09F1-4749-ACE4-B4A176CC243C}">
      <dgm:prSet/>
      <dgm:spPr/>
      <dgm:t>
        <a:bodyPr/>
        <a:lstStyle/>
        <a:p>
          <a:endParaRPr lang="en-US"/>
        </a:p>
      </dgm:t>
    </dgm:pt>
    <dgm:pt modelId="{D69EC2E0-50B1-4BD7-92CA-C69E00E57B91}" type="sibTrans" cxnId="{8009AA2A-09F1-4749-ACE4-B4A176CC243C}">
      <dgm:prSet/>
      <dgm:spPr/>
      <dgm:t>
        <a:bodyPr/>
        <a:lstStyle/>
        <a:p>
          <a:endParaRPr lang="en-US"/>
        </a:p>
      </dgm:t>
    </dgm:pt>
    <dgm:pt modelId="{E91C3871-6D59-46A3-B438-E0B67DF19100}">
      <dgm:prSet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pPr rtl="0"/>
          <a:r>
            <a:rPr lang="en-US" b="1" dirty="0"/>
            <a:t>Contemporary American Education</a:t>
          </a:r>
        </a:p>
      </dgm:t>
    </dgm:pt>
    <dgm:pt modelId="{4B7FCD85-9D40-4810-A20B-C7450BEEE468}" type="parTrans" cxnId="{926C73D4-5F94-4836-8941-1CB0CBC4BE92}">
      <dgm:prSet/>
      <dgm:spPr/>
      <dgm:t>
        <a:bodyPr/>
        <a:lstStyle/>
        <a:p>
          <a:endParaRPr lang="en-US"/>
        </a:p>
      </dgm:t>
    </dgm:pt>
    <dgm:pt modelId="{CB956752-5005-489D-AEF5-29838B8282B0}" type="sibTrans" cxnId="{926C73D4-5F94-4836-8941-1CB0CBC4BE92}">
      <dgm:prSet/>
      <dgm:spPr/>
      <dgm:t>
        <a:bodyPr/>
        <a:lstStyle/>
        <a:p>
          <a:endParaRPr lang="en-US"/>
        </a:p>
      </dgm:t>
    </dgm:pt>
    <dgm:pt modelId="{A2D26B5A-2F1E-4E41-9CDD-F91C5B1122A9}">
      <dgm:prSet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pPr rtl="0"/>
          <a:r>
            <a:rPr lang="en-US" b="1" dirty="0">
              <a:solidFill>
                <a:schemeClr val="bg1"/>
              </a:solidFill>
            </a:rPr>
            <a:t>Learning </a:t>
          </a:r>
        </a:p>
        <a:p>
          <a:pPr rtl="0"/>
          <a:r>
            <a:rPr lang="en-US" b="1" dirty="0">
              <a:solidFill>
                <a:schemeClr val="bg1"/>
              </a:solidFill>
            </a:rPr>
            <a:t>and the </a:t>
          </a:r>
        </a:p>
        <a:p>
          <a:pPr rtl="0"/>
          <a:r>
            <a:rPr lang="en-US" b="1" dirty="0">
              <a:solidFill>
                <a:schemeClr val="bg1"/>
              </a:solidFill>
            </a:rPr>
            <a:t>Brain</a:t>
          </a:r>
        </a:p>
      </dgm:t>
    </dgm:pt>
    <dgm:pt modelId="{672983CF-AC33-469B-BA4B-6C97F395E4A0}" type="parTrans" cxnId="{88622834-0B4D-49CD-974D-81A1819394EA}">
      <dgm:prSet/>
      <dgm:spPr/>
      <dgm:t>
        <a:bodyPr/>
        <a:lstStyle/>
        <a:p>
          <a:endParaRPr lang="en-US"/>
        </a:p>
      </dgm:t>
    </dgm:pt>
    <dgm:pt modelId="{6A9B9715-F5A7-4931-86B2-4C332A551437}" type="sibTrans" cxnId="{88622834-0B4D-49CD-974D-81A1819394EA}">
      <dgm:prSet/>
      <dgm:spPr/>
      <dgm:t>
        <a:bodyPr/>
        <a:lstStyle/>
        <a:p>
          <a:endParaRPr lang="en-US"/>
        </a:p>
      </dgm:t>
    </dgm:pt>
    <dgm:pt modelId="{B5A7CD04-8D06-4DD0-90C0-74990C4645F4}" type="pres">
      <dgm:prSet presAssocID="{4B4E2FC4-AFBF-4F29-9EEC-4FF0F894ECCA}" presName="CompostProcess" presStyleCnt="0">
        <dgm:presLayoutVars>
          <dgm:dir/>
          <dgm:resizeHandles val="exact"/>
        </dgm:presLayoutVars>
      </dgm:prSet>
      <dgm:spPr/>
    </dgm:pt>
    <dgm:pt modelId="{07CA88A4-C59A-4A60-BE3A-27B356D11527}" type="pres">
      <dgm:prSet presAssocID="{4B4E2FC4-AFBF-4F29-9EEC-4FF0F894ECCA}" presName="arrow" presStyleLbl="bgShp" presStyleIdx="0" presStyleCnt="1" custScaleX="609" custLinFactNeighborX="62483" custLinFactNeighborY="-2329"/>
      <dgm:spPr/>
    </dgm:pt>
    <dgm:pt modelId="{A88755FF-FC95-4DB5-B387-330A00B7816F}" type="pres">
      <dgm:prSet presAssocID="{4B4E2FC4-AFBF-4F29-9EEC-4FF0F894ECCA}" presName="linearProcess" presStyleCnt="0"/>
      <dgm:spPr/>
    </dgm:pt>
    <dgm:pt modelId="{4E7D820B-DCDB-4B9E-B57C-CABD98B8B175}" type="pres">
      <dgm:prSet presAssocID="{ABCE1AB3-A2C2-4277-AC12-582F26D9D7D9}" presName="textNode" presStyleLbl="node1" presStyleIdx="0" presStyleCnt="5" custLinFactX="-15690" custLinFactNeighborX="-100000" custLinFactNeighborY="-1208">
        <dgm:presLayoutVars>
          <dgm:bulletEnabled val="1"/>
        </dgm:presLayoutVars>
      </dgm:prSet>
      <dgm:spPr/>
    </dgm:pt>
    <dgm:pt modelId="{6E6DB81C-8733-40FD-898F-6661D1FE9691}" type="pres">
      <dgm:prSet presAssocID="{9316774F-836C-419A-A99C-EA612FF51013}" presName="sibTrans" presStyleCnt="0"/>
      <dgm:spPr/>
    </dgm:pt>
    <dgm:pt modelId="{DC1509B5-40B3-4925-8ABA-B3EF5FC06A85}" type="pres">
      <dgm:prSet presAssocID="{7238FCA1-D44B-4E35-BF45-B84EB288504C}" presName="textNode" presStyleLbl="node1" presStyleIdx="1" presStyleCnt="5" custScaleX="113078">
        <dgm:presLayoutVars>
          <dgm:bulletEnabled val="1"/>
        </dgm:presLayoutVars>
      </dgm:prSet>
      <dgm:spPr/>
    </dgm:pt>
    <dgm:pt modelId="{F820D0EA-442C-4E09-91C9-D490EF912CBA}" type="pres">
      <dgm:prSet presAssocID="{C963B899-E0C5-402C-A435-D318FF47B78B}" presName="sibTrans" presStyleCnt="0"/>
      <dgm:spPr/>
    </dgm:pt>
    <dgm:pt modelId="{6C0C9D5F-75D1-46B3-A0EC-50B499B3281C}" type="pres">
      <dgm:prSet presAssocID="{38DBAD51-B583-4B67-AF07-279997F79141}" presName="textNode" presStyleLbl="node1" presStyleIdx="2" presStyleCnt="5" custLinFactNeighborY="1148">
        <dgm:presLayoutVars>
          <dgm:bulletEnabled val="1"/>
        </dgm:presLayoutVars>
      </dgm:prSet>
      <dgm:spPr/>
    </dgm:pt>
    <dgm:pt modelId="{B350BD00-4F50-4134-A3F1-473B8FF7F53C}" type="pres">
      <dgm:prSet presAssocID="{D69EC2E0-50B1-4BD7-92CA-C69E00E57B91}" presName="sibTrans" presStyleCnt="0"/>
      <dgm:spPr/>
    </dgm:pt>
    <dgm:pt modelId="{1D1AD28A-5EB5-4F59-9F43-DE0B4E950E90}" type="pres">
      <dgm:prSet presAssocID="{E91C3871-6D59-46A3-B438-E0B67DF19100}" presName="textNode" presStyleLbl="node1" presStyleIdx="3" presStyleCnt="5">
        <dgm:presLayoutVars>
          <dgm:bulletEnabled val="1"/>
        </dgm:presLayoutVars>
      </dgm:prSet>
      <dgm:spPr/>
    </dgm:pt>
    <dgm:pt modelId="{3E3DA8EB-C107-4BB9-9452-B14DAACE564A}" type="pres">
      <dgm:prSet presAssocID="{CB956752-5005-489D-AEF5-29838B8282B0}" presName="sibTrans" presStyleCnt="0"/>
      <dgm:spPr/>
    </dgm:pt>
    <dgm:pt modelId="{88429EE6-01D5-40AB-8B6E-9A230670DB6F}" type="pres">
      <dgm:prSet presAssocID="{A2D26B5A-2F1E-4E41-9CDD-F91C5B1122A9}" presName="textNode" presStyleLbl="node1" presStyleIdx="4" presStyleCnt="5" custLinFactNeighborX="-25417" custLinFactNeighborY="763">
        <dgm:presLayoutVars>
          <dgm:bulletEnabled val="1"/>
        </dgm:presLayoutVars>
      </dgm:prSet>
      <dgm:spPr/>
    </dgm:pt>
  </dgm:ptLst>
  <dgm:cxnLst>
    <dgm:cxn modelId="{B57E4A1A-2382-41A5-BA56-27CB9AF9389C}" type="presOf" srcId="{38DBAD51-B583-4B67-AF07-279997F79141}" destId="{6C0C9D5F-75D1-46B3-A0EC-50B499B3281C}" srcOrd="0" destOrd="0" presId="urn:microsoft.com/office/officeart/2005/8/layout/hProcess9"/>
    <dgm:cxn modelId="{8009AA2A-09F1-4749-ACE4-B4A176CC243C}" srcId="{4B4E2FC4-AFBF-4F29-9EEC-4FF0F894ECCA}" destId="{38DBAD51-B583-4B67-AF07-279997F79141}" srcOrd="2" destOrd="0" parTransId="{1F43B5B3-6B36-40ED-9B6E-815968FD42AF}" sibTransId="{D69EC2E0-50B1-4BD7-92CA-C69E00E57B91}"/>
    <dgm:cxn modelId="{88622834-0B4D-49CD-974D-81A1819394EA}" srcId="{4B4E2FC4-AFBF-4F29-9EEC-4FF0F894ECCA}" destId="{A2D26B5A-2F1E-4E41-9CDD-F91C5B1122A9}" srcOrd="4" destOrd="0" parTransId="{672983CF-AC33-469B-BA4B-6C97F395E4A0}" sibTransId="{6A9B9715-F5A7-4931-86B2-4C332A551437}"/>
    <dgm:cxn modelId="{6587215E-8F6E-4754-A06F-5CEB98203B61}" type="presOf" srcId="{4B4E2FC4-AFBF-4F29-9EEC-4FF0F894ECCA}" destId="{B5A7CD04-8D06-4DD0-90C0-74990C4645F4}" srcOrd="0" destOrd="0" presId="urn:microsoft.com/office/officeart/2005/8/layout/hProcess9"/>
    <dgm:cxn modelId="{5BBAF15E-F228-4BF7-B22B-FE58FFC9265C}" srcId="{4B4E2FC4-AFBF-4F29-9EEC-4FF0F894ECCA}" destId="{7238FCA1-D44B-4E35-BF45-B84EB288504C}" srcOrd="1" destOrd="0" parTransId="{834365D6-41FC-4F5E-BF55-4E70CF53CE6E}" sibTransId="{C963B899-E0C5-402C-A435-D318FF47B78B}"/>
    <dgm:cxn modelId="{612A6C62-847F-40F4-BA68-7BB03D22B72B}" type="presOf" srcId="{E91C3871-6D59-46A3-B438-E0B67DF19100}" destId="{1D1AD28A-5EB5-4F59-9F43-DE0B4E950E90}" srcOrd="0" destOrd="0" presId="urn:microsoft.com/office/officeart/2005/8/layout/hProcess9"/>
    <dgm:cxn modelId="{5CD56067-DC9F-4DD7-8014-0CE268525A52}" srcId="{4B4E2FC4-AFBF-4F29-9EEC-4FF0F894ECCA}" destId="{ABCE1AB3-A2C2-4277-AC12-582F26D9D7D9}" srcOrd="0" destOrd="0" parTransId="{B3518FD3-061A-4013-B840-1AE78C886E78}" sibTransId="{9316774F-836C-419A-A99C-EA612FF51013}"/>
    <dgm:cxn modelId="{1DAC0582-96E1-40D7-AE70-0908E8D3866D}" type="presOf" srcId="{ABCE1AB3-A2C2-4277-AC12-582F26D9D7D9}" destId="{4E7D820B-DCDB-4B9E-B57C-CABD98B8B175}" srcOrd="0" destOrd="0" presId="urn:microsoft.com/office/officeart/2005/8/layout/hProcess9"/>
    <dgm:cxn modelId="{90745887-799E-416E-973D-E616BC9FC453}" type="presOf" srcId="{A2D26B5A-2F1E-4E41-9CDD-F91C5B1122A9}" destId="{88429EE6-01D5-40AB-8B6E-9A230670DB6F}" srcOrd="0" destOrd="0" presId="urn:microsoft.com/office/officeart/2005/8/layout/hProcess9"/>
    <dgm:cxn modelId="{926C73D4-5F94-4836-8941-1CB0CBC4BE92}" srcId="{4B4E2FC4-AFBF-4F29-9EEC-4FF0F894ECCA}" destId="{E91C3871-6D59-46A3-B438-E0B67DF19100}" srcOrd="3" destOrd="0" parTransId="{4B7FCD85-9D40-4810-A20B-C7450BEEE468}" sibTransId="{CB956752-5005-489D-AEF5-29838B8282B0}"/>
    <dgm:cxn modelId="{F3A62FF5-D811-4AE2-9E73-E3B0430B3CA8}" type="presOf" srcId="{7238FCA1-D44B-4E35-BF45-B84EB288504C}" destId="{DC1509B5-40B3-4925-8ABA-B3EF5FC06A85}" srcOrd="0" destOrd="0" presId="urn:microsoft.com/office/officeart/2005/8/layout/hProcess9"/>
    <dgm:cxn modelId="{CB738FDE-56CE-465C-A9A8-714C69245CF7}" type="presParOf" srcId="{B5A7CD04-8D06-4DD0-90C0-74990C4645F4}" destId="{07CA88A4-C59A-4A60-BE3A-27B356D11527}" srcOrd="0" destOrd="0" presId="urn:microsoft.com/office/officeart/2005/8/layout/hProcess9"/>
    <dgm:cxn modelId="{551B884B-FCBF-4C82-A76B-754CA18081ED}" type="presParOf" srcId="{B5A7CD04-8D06-4DD0-90C0-74990C4645F4}" destId="{A88755FF-FC95-4DB5-B387-330A00B7816F}" srcOrd="1" destOrd="0" presId="urn:microsoft.com/office/officeart/2005/8/layout/hProcess9"/>
    <dgm:cxn modelId="{F510EABF-781C-4842-B1FC-B3B0DECB2A2F}" type="presParOf" srcId="{A88755FF-FC95-4DB5-B387-330A00B7816F}" destId="{4E7D820B-DCDB-4B9E-B57C-CABD98B8B175}" srcOrd="0" destOrd="0" presId="urn:microsoft.com/office/officeart/2005/8/layout/hProcess9"/>
    <dgm:cxn modelId="{89125C63-6BCD-4C80-9D39-E241214D7DF1}" type="presParOf" srcId="{A88755FF-FC95-4DB5-B387-330A00B7816F}" destId="{6E6DB81C-8733-40FD-898F-6661D1FE9691}" srcOrd="1" destOrd="0" presId="urn:microsoft.com/office/officeart/2005/8/layout/hProcess9"/>
    <dgm:cxn modelId="{BB0A2ABC-C94D-44C5-8652-8D05D8999AAC}" type="presParOf" srcId="{A88755FF-FC95-4DB5-B387-330A00B7816F}" destId="{DC1509B5-40B3-4925-8ABA-B3EF5FC06A85}" srcOrd="2" destOrd="0" presId="urn:microsoft.com/office/officeart/2005/8/layout/hProcess9"/>
    <dgm:cxn modelId="{4417D04F-5364-4777-95BA-D69172B2D9DD}" type="presParOf" srcId="{A88755FF-FC95-4DB5-B387-330A00B7816F}" destId="{F820D0EA-442C-4E09-91C9-D490EF912CBA}" srcOrd="3" destOrd="0" presId="urn:microsoft.com/office/officeart/2005/8/layout/hProcess9"/>
    <dgm:cxn modelId="{C7CF52AE-5FB4-43D4-98A0-92A64E459412}" type="presParOf" srcId="{A88755FF-FC95-4DB5-B387-330A00B7816F}" destId="{6C0C9D5F-75D1-46B3-A0EC-50B499B3281C}" srcOrd="4" destOrd="0" presId="urn:microsoft.com/office/officeart/2005/8/layout/hProcess9"/>
    <dgm:cxn modelId="{ABEDCA78-6883-46EB-A439-5CC4D25562AF}" type="presParOf" srcId="{A88755FF-FC95-4DB5-B387-330A00B7816F}" destId="{B350BD00-4F50-4134-A3F1-473B8FF7F53C}" srcOrd="5" destOrd="0" presId="urn:microsoft.com/office/officeart/2005/8/layout/hProcess9"/>
    <dgm:cxn modelId="{CCECE754-1694-4CE9-A526-0BC55C288BBB}" type="presParOf" srcId="{A88755FF-FC95-4DB5-B387-330A00B7816F}" destId="{1D1AD28A-5EB5-4F59-9F43-DE0B4E950E90}" srcOrd="6" destOrd="0" presId="urn:microsoft.com/office/officeart/2005/8/layout/hProcess9"/>
    <dgm:cxn modelId="{3880D69F-27BC-4209-BCFC-F9D3AE6EF298}" type="presParOf" srcId="{A88755FF-FC95-4DB5-B387-330A00B7816F}" destId="{3E3DA8EB-C107-4BB9-9452-B14DAACE564A}" srcOrd="7" destOrd="0" presId="urn:microsoft.com/office/officeart/2005/8/layout/hProcess9"/>
    <dgm:cxn modelId="{FEF5E5BF-0198-44CA-9899-F68388E94367}" type="presParOf" srcId="{A88755FF-FC95-4DB5-B387-330A00B7816F}" destId="{88429EE6-01D5-40AB-8B6E-9A230670DB6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4E2FC4-AFBF-4F29-9EEC-4FF0F894ECCA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CE1AB3-A2C2-4277-AC12-582F26D9D7D9}">
      <dgm:prSet custT="1"/>
      <dgm:spPr>
        <a:solidFill>
          <a:srgbClr val="FF0000"/>
        </a:solidFill>
        <a:ln>
          <a:solidFill>
            <a:srgbClr val="FF0000"/>
          </a:solidFill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On-line Effort</a:t>
          </a:r>
        </a:p>
        <a:p>
          <a:pPr rtl="0"/>
          <a:r>
            <a: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DOD DL Courses</a:t>
          </a:r>
        </a:p>
      </dgm:t>
    </dgm:pt>
    <dgm:pt modelId="{B3518FD3-061A-4013-B840-1AE78C886E78}" type="parTrans" cxnId="{5CD56067-DC9F-4DD7-8014-0CE268525A52}">
      <dgm:prSet/>
      <dgm:spPr/>
      <dgm:t>
        <a:bodyPr/>
        <a:lstStyle/>
        <a:p>
          <a:endParaRPr lang="en-US"/>
        </a:p>
      </dgm:t>
    </dgm:pt>
    <dgm:pt modelId="{9316774F-836C-419A-A99C-EA612FF51013}" type="sibTrans" cxnId="{5CD56067-DC9F-4DD7-8014-0CE268525A52}">
      <dgm:prSet/>
      <dgm:spPr/>
      <dgm:t>
        <a:bodyPr/>
        <a:lstStyle/>
        <a:p>
          <a:endParaRPr lang="en-US"/>
        </a:p>
      </dgm:t>
    </dgm:pt>
    <dgm:pt modelId="{7238FCA1-D44B-4E35-BF45-B84EB288504C}">
      <dgm:prSet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en-US" sz="21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Certificate of Completion</a:t>
          </a:r>
        </a:p>
        <a:p>
          <a:pPr rtl="0"/>
          <a:r>
            <a:rPr lang="en-US" sz="1600" b="1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(minimum requirement for Directorate submission)</a:t>
          </a:r>
          <a:endParaRPr lang="en-US" sz="1600" b="1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365D6-41FC-4F5E-BF55-4E70CF53CE6E}" type="parTrans" cxnId="{5BBAF15E-F228-4BF7-B22B-FE58FFC9265C}">
      <dgm:prSet/>
      <dgm:spPr/>
      <dgm:t>
        <a:bodyPr/>
        <a:lstStyle/>
        <a:p>
          <a:endParaRPr lang="en-US"/>
        </a:p>
      </dgm:t>
    </dgm:pt>
    <dgm:pt modelId="{C963B899-E0C5-402C-A435-D318FF47B78B}" type="sibTrans" cxnId="{5BBAF15E-F228-4BF7-B22B-FE58FFC9265C}">
      <dgm:prSet/>
      <dgm:spPr/>
      <dgm:t>
        <a:bodyPr/>
        <a:lstStyle/>
        <a:p>
          <a:endParaRPr lang="en-US"/>
        </a:p>
      </dgm:t>
    </dgm:pt>
    <dgm:pt modelId="{38DBAD51-B583-4B67-AF07-279997F79141}">
      <dgm:prSet custT="1"/>
      <dgm:spPr>
        <a:solidFill>
          <a:srgbClr val="00B05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Certificate 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pPr rtl="0"/>
          <a:r>
            <a: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Writing Assignment </a:t>
          </a:r>
          <a:r>
            <a:rPr lang="en-US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(for college credit)</a:t>
          </a:r>
        </a:p>
      </dgm:t>
    </dgm:pt>
    <dgm:pt modelId="{1F43B5B3-6B36-40ED-9B6E-815968FD42AF}" type="parTrans" cxnId="{8009AA2A-09F1-4749-ACE4-B4A176CC243C}">
      <dgm:prSet/>
      <dgm:spPr/>
      <dgm:t>
        <a:bodyPr/>
        <a:lstStyle/>
        <a:p>
          <a:endParaRPr lang="en-US"/>
        </a:p>
      </dgm:t>
    </dgm:pt>
    <dgm:pt modelId="{D69EC2E0-50B1-4BD7-92CA-C69E00E57B91}" type="sibTrans" cxnId="{8009AA2A-09F1-4749-ACE4-B4A176CC243C}">
      <dgm:prSet/>
      <dgm:spPr/>
      <dgm:t>
        <a:bodyPr/>
        <a:lstStyle/>
        <a:p>
          <a:endParaRPr lang="en-US"/>
        </a:p>
      </dgm:t>
    </dgm:pt>
    <dgm:pt modelId="{E91C3871-6D59-46A3-B438-E0B67DF19100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Emailed Submission to Professor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7FCD85-9D40-4810-A20B-C7450BEEE468}" type="parTrans" cxnId="{926C73D4-5F94-4836-8941-1CB0CBC4BE92}">
      <dgm:prSet/>
      <dgm:spPr/>
      <dgm:t>
        <a:bodyPr/>
        <a:lstStyle/>
        <a:p>
          <a:endParaRPr lang="en-US"/>
        </a:p>
      </dgm:t>
    </dgm:pt>
    <dgm:pt modelId="{CB956752-5005-489D-AEF5-29838B8282B0}" type="sibTrans" cxnId="{926C73D4-5F94-4836-8941-1CB0CBC4BE92}">
      <dgm:prSet/>
      <dgm:spPr/>
      <dgm:t>
        <a:bodyPr/>
        <a:lstStyle/>
        <a:p>
          <a:endParaRPr lang="en-US"/>
        </a:p>
      </dgm:t>
    </dgm:pt>
    <dgm:pt modelId="{A2D26B5A-2F1E-4E41-9CDD-F91C5B1122A9}">
      <dgm:prSet/>
      <dgm:spPr>
        <a:solidFill>
          <a:srgbClr val="FFFF0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Grade</a:t>
          </a:r>
        </a:p>
        <a:p>
          <a:pPr rtl="0"/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pPr rtl="0"/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Transcript</a:t>
          </a:r>
        </a:p>
      </dgm:t>
    </dgm:pt>
    <dgm:pt modelId="{672983CF-AC33-469B-BA4B-6C97F395E4A0}" type="parTrans" cxnId="{88622834-0B4D-49CD-974D-81A1819394EA}">
      <dgm:prSet/>
      <dgm:spPr/>
      <dgm:t>
        <a:bodyPr/>
        <a:lstStyle/>
        <a:p>
          <a:endParaRPr lang="en-US"/>
        </a:p>
      </dgm:t>
    </dgm:pt>
    <dgm:pt modelId="{6A9B9715-F5A7-4931-86B2-4C332A551437}" type="sibTrans" cxnId="{88622834-0B4D-49CD-974D-81A1819394EA}">
      <dgm:prSet/>
      <dgm:spPr/>
      <dgm:t>
        <a:bodyPr/>
        <a:lstStyle/>
        <a:p>
          <a:endParaRPr lang="en-US"/>
        </a:p>
      </dgm:t>
    </dgm:pt>
    <dgm:pt modelId="{B5A7CD04-8D06-4DD0-90C0-74990C4645F4}" type="pres">
      <dgm:prSet presAssocID="{4B4E2FC4-AFBF-4F29-9EEC-4FF0F894ECCA}" presName="CompostProcess" presStyleCnt="0">
        <dgm:presLayoutVars>
          <dgm:dir/>
          <dgm:resizeHandles val="exact"/>
        </dgm:presLayoutVars>
      </dgm:prSet>
      <dgm:spPr/>
    </dgm:pt>
    <dgm:pt modelId="{07CA88A4-C59A-4A60-BE3A-27B356D11527}" type="pres">
      <dgm:prSet presAssocID="{4B4E2FC4-AFBF-4F29-9EEC-4FF0F894ECCA}" presName="arrow" presStyleLbl="bgShp" presStyleIdx="0" presStyleCnt="1" custScaleX="117647" custLinFactNeighborX="-143" custLinFactNeighborY="1115"/>
      <dgm:spPr>
        <a:solidFill>
          <a:schemeClr val="tx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14300" prst="hardEdge"/>
        </a:sp3d>
      </dgm:spPr>
    </dgm:pt>
    <dgm:pt modelId="{A88755FF-FC95-4DB5-B387-330A00B7816F}" type="pres">
      <dgm:prSet presAssocID="{4B4E2FC4-AFBF-4F29-9EEC-4FF0F894ECCA}" presName="linearProcess" presStyleCnt="0"/>
      <dgm:spPr/>
    </dgm:pt>
    <dgm:pt modelId="{4E7D820B-DCDB-4B9E-B57C-CABD98B8B175}" type="pres">
      <dgm:prSet presAssocID="{ABCE1AB3-A2C2-4277-AC12-582F26D9D7D9}" presName="textNode" presStyleLbl="node1" presStyleIdx="0" presStyleCnt="5" custScaleY="81641" custLinFactX="-15690" custLinFactNeighborX="-100000" custLinFactNeighborY="-1208">
        <dgm:presLayoutVars>
          <dgm:bulletEnabled val="1"/>
        </dgm:presLayoutVars>
      </dgm:prSet>
      <dgm:spPr/>
    </dgm:pt>
    <dgm:pt modelId="{6E6DB81C-8733-40FD-898F-6661D1FE9691}" type="pres">
      <dgm:prSet presAssocID="{9316774F-836C-419A-A99C-EA612FF51013}" presName="sibTrans" presStyleCnt="0"/>
      <dgm:spPr/>
    </dgm:pt>
    <dgm:pt modelId="{DC1509B5-40B3-4925-8ABA-B3EF5FC06A85}" type="pres">
      <dgm:prSet presAssocID="{7238FCA1-D44B-4E35-BF45-B84EB288504C}" presName="textNode" presStyleLbl="node1" presStyleIdx="1" presStyleCnt="5" custScaleX="113078" custScaleY="81641" custLinFactNeighborY="0">
        <dgm:presLayoutVars>
          <dgm:bulletEnabled val="1"/>
        </dgm:presLayoutVars>
      </dgm:prSet>
      <dgm:spPr/>
    </dgm:pt>
    <dgm:pt modelId="{F820D0EA-442C-4E09-91C9-D490EF912CBA}" type="pres">
      <dgm:prSet presAssocID="{C963B899-E0C5-402C-A435-D318FF47B78B}" presName="sibTrans" presStyleCnt="0"/>
      <dgm:spPr/>
    </dgm:pt>
    <dgm:pt modelId="{6C0C9D5F-75D1-46B3-A0EC-50B499B3281C}" type="pres">
      <dgm:prSet presAssocID="{38DBAD51-B583-4B67-AF07-279997F79141}" presName="textNode" presStyleLbl="node1" presStyleIdx="2" presStyleCnt="5" custScaleY="81641">
        <dgm:presLayoutVars>
          <dgm:bulletEnabled val="1"/>
        </dgm:presLayoutVars>
      </dgm:prSet>
      <dgm:spPr/>
    </dgm:pt>
    <dgm:pt modelId="{B350BD00-4F50-4134-A3F1-473B8FF7F53C}" type="pres">
      <dgm:prSet presAssocID="{D69EC2E0-50B1-4BD7-92CA-C69E00E57B91}" presName="sibTrans" presStyleCnt="0"/>
      <dgm:spPr/>
    </dgm:pt>
    <dgm:pt modelId="{1D1AD28A-5EB5-4F59-9F43-DE0B4E950E90}" type="pres">
      <dgm:prSet presAssocID="{E91C3871-6D59-46A3-B438-E0B67DF19100}" presName="textNode" presStyleLbl="node1" presStyleIdx="3" presStyleCnt="5" custScaleY="81641">
        <dgm:presLayoutVars>
          <dgm:bulletEnabled val="1"/>
        </dgm:presLayoutVars>
      </dgm:prSet>
      <dgm:spPr/>
    </dgm:pt>
    <dgm:pt modelId="{3E3DA8EB-C107-4BB9-9452-B14DAACE564A}" type="pres">
      <dgm:prSet presAssocID="{CB956752-5005-489D-AEF5-29838B8282B0}" presName="sibTrans" presStyleCnt="0"/>
      <dgm:spPr/>
    </dgm:pt>
    <dgm:pt modelId="{88429EE6-01D5-40AB-8B6E-9A230670DB6F}" type="pres">
      <dgm:prSet presAssocID="{A2D26B5A-2F1E-4E41-9CDD-F91C5B1122A9}" presName="textNode" presStyleLbl="node1" presStyleIdx="4" presStyleCnt="5" custScaleY="81641" custLinFactNeighborX="-16752" custLinFactNeighborY="1112">
        <dgm:presLayoutVars>
          <dgm:bulletEnabled val="1"/>
        </dgm:presLayoutVars>
      </dgm:prSet>
      <dgm:spPr/>
    </dgm:pt>
  </dgm:ptLst>
  <dgm:cxnLst>
    <dgm:cxn modelId="{B57E4A1A-2382-41A5-BA56-27CB9AF9389C}" type="presOf" srcId="{38DBAD51-B583-4B67-AF07-279997F79141}" destId="{6C0C9D5F-75D1-46B3-A0EC-50B499B3281C}" srcOrd="0" destOrd="0" presId="urn:microsoft.com/office/officeart/2005/8/layout/hProcess9"/>
    <dgm:cxn modelId="{8009AA2A-09F1-4749-ACE4-B4A176CC243C}" srcId="{4B4E2FC4-AFBF-4F29-9EEC-4FF0F894ECCA}" destId="{38DBAD51-B583-4B67-AF07-279997F79141}" srcOrd="2" destOrd="0" parTransId="{1F43B5B3-6B36-40ED-9B6E-815968FD42AF}" sibTransId="{D69EC2E0-50B1-4BD7-92CA-C69E00E57B91}"/>
    <dgm:cxn modelId="{88622834-0B4D-49CD-974D-81A1819394EA}" srcId="{4B4E2FC4-AFBF-4F29-9EEC-4FF0F894ECCA}" destId="{A2D26B5A-2F1E-4E41-9CDD-F91C5B1122A9}" srcOrd="4" destOrd="0" parTransId="{672983CF-AC33-469B-BA4B-6C97F395E4A0}" sibTransId="{6A9B9715-F5A7-4931-86B2-4C332A551437}"/>
    <dgm:cxn modelId="{6587215E-8F6E-4754-A06F-5CEB98203B61}" type="presOf" srcId="{4B4E2FC4-AFBF-4F29-9EEC-4FF0F894ECCA}" destId="{B5A7CD04-8D06-4DD0-90C0-74990C4645F4}" srcOrd="0" destOrd="0" presId="urn:microsoft.com/office/officeart/2005/8/layout/hProcess9"/>
    <dgm:cxn modelId="{5BBAF15E-F228-4BF7-B22B-FE58FFC9265C}" srcId="{4B4E2FC4-AFBF-4F29-9EEC-4FF0F894ECCA}" destId="{7238FCA1-D44B-4E35-BF45-B84EB288504C}" srcOrd="1" destOrd="0" parTransId="{834365D6-41FC-4F5E-BF55-4E70CF53CE6E}" sibTransId="{C963B899-E0C5-402C-A435-D318FF47B78B}"/>
    <dgm:cxn modelId="{612A6C62-847F-40F4-BA68-7BB03D22B72B}" type="presOf" srcId="{E91C3871-6D59-46A3-B438-E0B67DF19100}" destId="{1D1AD28A-5EB5-4F59-9F43-DE0B4E950E90}" srcOrd="0" destOrd="0" presId="urn:microsoft.com/office/officeart/2005/8/layout/hProcess9"/>
    <dgm:cxn modelId="{5CD56067-DC9F-4DD7-8014-0CE268525A52}" srcId="{4B4E2FC4-AFBF-4F29-9EEC-4FF0F894ECCA}" destId="{ABCE1AB3-A2C2-4277-AC12-582F26D9D7D9}" srcOrd="0" destOrd="0" parTransId="{B3518FD3-061A-4013-B840-1AE78C886E78}" sibTransId="{9316774F-836C-419A-A99C-EA612FF51013}"/>
    <dgm:cxn modelId="{1DAC0582-96E1-40D7-AE70-0908E8D3866D}" type="presOf" srcId="{ABCE1AB3-A2C2-4277-AC12-582F26D9D7D9}" destId="{4E7D820B-DCDB-4B9E-B57C-CABD98B8B175}" srcOrd="0" destOrd="0" presId="urn:microsoft.com/office/officeart/2005/8/layout/hProcess9"/>
    <dgm:cxn modelId="{90745887-799E-416E-973D-E616BC9FC453}" type="presOf" srcId="{A2D26B5A-2F1E-4E41-9CDD-F91C5B1122A9}" destId="{88429EE6-01D5-40AB-8B6E-9A230670DB6F}" srcOrd="0" destOrd="0" presId="urn:microsoft.com/office/officeart/2005/8/layout/hProcess9"/>
    <dgm:cxn modelId="{926C73D4-5F94-4836-8941-1CB0CBC4BE92}" srcId="{4B4E2FC4-AFBF-4F29-9EEC-4FF0F894ECCA}" destId="{E91C3871-6D59-46A3-B438-E0B67DF19100}" srcOrd="3" destOrd="0" parTransId="{4B7FCD85-9D40-4810-A20B-C7450BEEE468}" sibTransId="{CB956752-5005-489D-AEF5-29838B8282B0}"/>
    <dgm:cxn modelId="{F3A62FF5-D811-4AE2-9E73-E3B0430B3CA8}" type="presOf" srcId="{7238FCA1-D44B-4E35-BF45-B84EB288504C}" destId="{DC1509B5-40B3-4925-8ABA-B3EF5FC06A85}" srcOrd="0" destOrd="0" presId="urn:microsoft.com/office/officeart/2005/8/layout/hProcess9"/>
    <dgm:cxn modelId="{CB738FDE-56CE-465C-A9A8-714C69245CF7}" type="presParOf" srcId="{B5A7CD04-8D06-4DD0-90C0-74990C4645F4}" destId="{07CA88A4-C59A-4A60-BE3A-27B356D11527}" srcOrd="0" destOrd="0" presId="urn:microsoft.com/office/officeart/2005/8/layout/hProcess9"/>
    <dgm:cxn modelId="{551B884B-FCBF-4C82-A76B-754CA18081ED}" type="presParOf" srcId="{B5A7CD04-8D06-4DD0-90C0-74990C4645F4}" destId="{A88755FF-FC95-4DB5-B387-330A00B7816F}" srcOrd="1" destOrd="0" presId="urn:microsoft.com/office/officeart/2005/8/layout/hProcess9"/>
    <dgm:cxn modelId="{F510EABF-781C-4842-B1FC-B3B0DECB2A2F}" type="presParOf" srcId="{A88755FF-FC95-4DB5-B387-330A00B7816F}" destId="{4E7D820B-DCDB-4B9E-B57C-CABD98B8B175}" srcOrd="0" destOrd="0" presId="urn:microsoft.com/office/officeart/2005/8/layout/hProcess9"/>
    <dgm:cxn modelId="{89125C63-6BCD-4C80-9D39-E241214D7DF1}" type="presParOf" srcId="{A88755FF-FC95-4DB5-B387-330A00B7816F}" destId="{6E6DB81C-8733-40FD-898F-6661D1FE9691}" srcOrd="1" destOrd="0" presId="urn:microsoft.com/office/officeart/2005/8/layout/hProcess9"/>
    <dgm:cxn modelId="{BB0A2ABC-C94D-44C5-8652-8D05D8999AAC}" type="presParOf" srcId="{A88755FF-FC95-4DB5-B387-330A00B7816F}" destId="{DC1509B5-40B3-4925-8ABA-B3EF5FC06A85}" srcOrd="2" destOrd="0" presId="urn:microsoft.com/office/officeart/2005/8/layout/hProcess9"/>
    <dgm:cxn modelId="{4417D04F-5364-4777-95BA-D69172B2D9DD}" type="presParOf" srcId="{A88755FF-FC95-4DB5-B387-330A00B7816F}" destId="{F820D0EA-442C-4E09-91C9-D490EF912CBA}" srcOrd="3" destOrd="0" presId="urn:microsoft.com/office/officeart/2005/8/layout/hProcess9"/>
    <dgm:cxn modelId="{C7CF52AE-5FB4-43D4-98A0-92A64E459412}" type="presParOf" srcId="{A88755FF-FC95-4DB5-B387-330A00B7816F}" destId="{6C0C9D5F-75D1-46B3-A0EC-50B499B3281C}" srcOrd="4" destOrd="0" presId="urn:microsoft.com/office/officeart/2005/8/layout/hProcess9"/>
    <dgm:cxn modelId="{ABEDCA78-6883-46EB-A439-5CC4D25562AF}" type="presParOf" srcId="{A88755FF-FC95-4DB5-B387-330A00B7816F}" destId="{B350BD00-4F50-4134-A3F1-473B8FF7F53C}" srcOrd="5" destOrd="0" presId="urn:microsoft.com/office/officeart/2005/8/layout/hProcess9"/>
    <dgm:cxn modelId="{CCECE754-1694-4CE9-A526-0BC55C288BBB}" type="presParOf" srcId="{A88755FF-FC95-4DB5-B387-330A00B7816F}" destId="{1D1AD28A-5EB5-4F59-9F43-DE0B4E950E90}" srcOrd="6" destOrd="0" presId="urn:microsoft.com/office/officeart/2005/8/layout/hProcess9"/>
    <dgm:cxn modelId="{3880D69F-27BC-4209-BCFC-F9D3AE6EF298}" type="presParOf" srcId="{A88755FF-FC95-4DB5-B387-330A00B7816F}" destId="{3E3DA8EB-C107-4BB9-9452-B14DAACE564A}" srcOrd="7" destOrd="0" presId="urn:microsoft.com/office/officeart/2005/8/layout/hProcess9"/>
    <dgm:cxn modelId="{FEF5E5BF-0198-44CA-9899-F68388E94367}" type="presParOf" srcId="{A88755FF-FC95-4DB5-B387-330A00B7816F}" destId="{88429EE6-01D5-40AB-8B6E-9A230670DB6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A88A4-C59A-4A60-BE3A-27B356D11527}">
      <dsp:nvSpPr>
        <dsp:cNvPr id="0" name=""/>
        <dsp:cNvSpPr/>
      </dsp:nvSpPr>
      <dsp:spPr>
        <a:xfrm>
          <a:off x="8793443" y="0"/>
          <a:ext cx="45756" cy="301657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D820B-DCDB-4B9E-B57C-CABD98B8B175}">
      <dsp:nvSpPr>
        <dsp:cNvPr id="0" name=""/>
        <dsp:cNvSpPr/>
      </dsp:nvSpPr>
      <dsp:spPr>
        <a:xfrm>
          <a:off x="0" y="890396"/>
          <a:ext cx="1657350" cy="12066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Educational Psychology</a:t>
          </a:r>
        </a:p>
      </dsp:txBody>
      <dsp:txXfrm>
        <a:off x="58903" y="949299"/>
        <a:ext cx="1539544" cy="1088824"/>
      </dsp:txXfrm>
    </dsp:sp>
    <dsp:sp modelId="{DC1509B5-40B3-4925-8ABA-B3EF5FC06A85}">
      <dsp:nvSpPr>
        <dsp:cNvPr id="0" name=""/>
        <dsp:cNvSpPr/>
      </dsp:nvSpPr>
      <dsp:spPr>
        <a:xfrm>
          <a:off x="1742333" y="904973"/>
          <a:ext cx="1874098" cy="120663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</a:rPr>
            <a:t>Classroom </a:t>
          </a:r>
        </a:p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</a:rPr>
            <a:t>Management</a:t>
          </a:r>
        </a:p>
      </dsp:txBody>
      <dsp:txXfrm>
        <a:off x="1801236" y="963876"/>
        <a:ext cx="1756292" cy="1088824"/>
      </dsp:txXfrm>
    </dsp:sp>
    <dsp:sp modelId="{6C0C9D5F-75D1-46B3-A0EC-50B499B3281C}">
      <dsp:nvSpPr>
        <dsp:cNvPr id="0" name=""/>
        <dsp:cNvSpPr/>
      </dsp:nvSpPr>
      <dsp:spPr>
        <a:xfrm>
          <a:off x="3699299" y="918825"/>
          <a:ext cx="1657350" cy="120663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Secondary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Methods</a:t>
          </a:r>
        </a:p>
      </dsp:txBody>
      <dsp:txXfrm>
        <a:off x="3758202" y="977728"/>
        <a:ext cx="1539544" cy="1088824"/>
      </dsp:txXfrm>
    </dsp:sp>
    <dsp:sp modelId="{1D1AD28A-5EB5-4F59-9F43-DE0B4E950E90}">
      <dsp:nvSpPr>
        <dsp:cNvPr id="0" name=""/>
        <dsp:cNvSpPr/>
      </dsp:nvSpPr>
      <dsp:spPr>
        <a:xfrm>
          <a:off x="5439516" y="904973"/>
          <a:ext cx="1657350" cy="120663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Contemporary American Education</a:t>
          </a:r>
        </a:p>
      </dsp:txBody>
      <dsp:txXfrm>
        <a:off x="5498419" y="963876"/>
        <a:ext cx="1539544" cy="1088824"/>
      </dsp:txXfrm>
    </dsp:sp>
    <dsp:sp modelId="{88429EE6-01D5-40AB-8B6E-9A230670DB6F}">
      <dsp:nvSpPr>
        <dsp:cNvPr id="0" name=""/>
        <dsp:cNvSpPr/>
      </dsp:nvSpPr>
      <dsp:spPr>
        <a:xfrm>
          <a:off x="7158671" y="914179"/>
          <a:ext cx="1657350" cy="120663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Learning 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and the 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Brain</a:t>
          </a:r>
        </a:p>
      </dsp:txBody>
      <dsp:txXfrm>
        <a:off x="7217574" y="973082"/>
        <a:ext cx="1539544" cy="1088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A88A4-C59A-4A60-BE3A-27B356D11527}">
      <dsp:nvSpPr>
        <dsp:cNvPr id="0" name=""/>
        <dsp:cNvSpPr/>
      </dsp:nvSpPr>
      <dsp:spPr>
        <a:xfrm>
          <a:off x="0" y="0"/>
          <a:ext cx="9012322" cy="5249697"/>
        </a:xfrm>
        <a:prstGeom prst="rightArrow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D820B-DCDB-4B9E-B57C-CABD98B8B175}">
      <dsp:nvSpPr>
        <dsp:cNvPr id="0" name=""/>
        <dsp:cNvSpPr/>
      </dsp:nvSpPr>
      <dsp:spPr>
        <a:xfrm>
          <a:off x="0" y="1742300"/>
          <a:ext cx="1689811" cy="1714362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On-line Effort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DOD DL Courses</a:t>
          </a:r>
        </a:p>
      </dsp:txBody>
      <dsp:txXfrm>
        <a:off x="82490" y="1824790"/>
        <a:ext cx="1524831" cy="1549382"/>
      </dsp:txXfrm>
    </dsp:sp>
    <dsp:sp modelId="{DC1509B5-40B3-4925-8ABA-B3EF5FC06A85}">
      <dsp:nvSpPr>
        <dsp:cNvPr id="0" name=""/>
        <dsp:cNvSpPr/>
      </dsp:nvSpPr>
      <dsp:spPr>
        <a:xfrm>
          <a:off x="1776459" y="1767667"/>
          <a:ext cx="1910804" cy="1714362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Certificate of Completion</a:t>
          </a:r>
        </a:p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(minimum requirement for Directorate submission)</a:t>
          </a:r>
          <a:endParaRPr lang="en-US" sz="1600" b="1" i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60147" y="1851355"/>
        <a:ext cx="1743428" cy="1546986"/>
      </dsp:txXfrm>
    </dsp:sp>
    <dsp:sp modelId="{6C0C9D5F-75D1-46B3-A0EC-50B499B3281C}">
      <dsp:nvSpPr>
        <dsp:cNvPr id="0" name=""/>
        <dsp:cNvSpPr/>
      </dsp:nvSpPr>
      <dsp:spPr>
        <a:xfrm>
          <a:off x="3771754" y="1767667"/>
          <a:ext cx="1689811" cy="1714362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Certificate 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Writing Assignment </a:t>
          </a:r>
          <a:r>
            <a:rPr lang="en-US" sz="1600" b="1" i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(for college credit)</a:t>
          </a:r>
        </a:p>
      </dsp:txBody>
      <dsp:txXfrm>
        <a:off x="3854244" y="1850157"/>
        <a:ext cx="1524831" cy="1549382"/>
      </dsp:txXfrm>
    </dsp:sp>
    <dsp:sp modelId="{1D1AD28A-5EB5-4F59-9F43-DE0B4E950E90}">
      <dsp:nvSpPr>
        <dsp:cNvPr id="0" name=""/>
        <dsp:cNvSpPr/>
      </dsp:nvSpPr>
      <dsp:spPr>
        <a:xfrm>
          <a:off x="5546056" y="1767667"/>
          <a:ext cx="1689811" cy="1714362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Emailed Submission to Professor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28546" y="1850157"/>
        <a:ext cx="1524831" cy="1549382"/>
      </dsp:txXfrm>
    </dsp:sp>
    <dsp:sp modelId="{88429EE6-01D5-40AB-8B6E-9A230670DB6F}">
      <dsp:nvSpPr>
        <dsp:cNvPr id="0" name=""/>
        <dsp:cNvSpPr/>
      </dsp:nvSpPr>
      <dsp:spPr>
        <a:xfrm>
          <a:off x="7306204" y="1791018"/>
          <a:ext cx="1689811" cy="1714362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Grade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Transcript</a:t>
          </a:r>
        </a:p>
      </dsp:txBody>
      <dsp:txXfrm>
        <a:off x="7388694" y="1873508"/>
        <a:ext cx="1524831" cy="1549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76E66D-CC21-45E3-A0BB-29173A21BB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6D30A-E644-420C-9FEB-5354897DF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ED7E30-3590-4B5C-99A1-1D4CFA876682}" type="datetimeFigureOut">
              <a:rPr lang="en-US"/>
              <a:pPr>
                <a:defRPr/>
              </a:pPr>
              <a:t>11/22/2020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FC28BE5-222E-41FE-93B8-45A7CC05E9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3B0284B-5B80-4869-A07B-605829DB5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3766D-72E5-4903-8143-22CF27ECED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4B14D-F7EC-4A33-BE41-705EF9861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8CA545D-2F07-47E0-9CCE-0B8CEDA638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496B7C7-0D22-4F6B-AED4-B46F6EBD98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F2363EF7-6A36-4660-8F04-39BA186432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ea typeface="MS PGothic" panose="020B0600070205080204" pitchFamily="34" charset="-128"/>
              </a:rPr>
              <a:t>Key on effectiveness of instructors in writing assignments to their classroom.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5ED1F5B-5DFB-41E4-9803-D87B336FA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23D6A1E-88A7-46C5-9502-7D057F64EBF1}" type="slidenum">
              <a:rPr lang="en-US" altLang="en-US" smtClean="0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68E32AED-FD54-4187-9D7E-165F07B8F6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28929C0D-C7CA-4C2F-9910-27386B8225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MS PGothic" panose="020B0600070205080204" pitchFamily="34" charset="-128"/>
              </a:rPr>
              <a:t>Key on effectiveness of instructors in writing assignments to their classroom.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DA9D102-56EA-4EEB-951E-BC969227B6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05A3767-6C83-40F4-8F3F-BF7F46963956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7D24CA4-4E87-4DCD-8584-9F72665E03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36E6788D-69B4-48DD-8EBE-027724731A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5178E102-2155-4A1F-A57E-CDB13DC02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8B368BE-4E5B-4BBD-B7C8-03CF3C37C594}" type="slidenum">
              <a:rPr lang="en-US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6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F93074-4209-4AB8-8C90-6543AF0ED2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C5682E-169A-488B-AC95-66DA2DE285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1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8426D06-6FC9-4D01-B6A9-F6C1BB5480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2A054B-F85A-49E2-994A-31F2A2B7B9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5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2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0683" y="6356351"/>
            <a:ext cx="2057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30983" y="6356351"/>
            <a:ext cx="3086100" cy="365125"/>
          </a:xfrm>
        </p:spPr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9983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5EF7B1-942C-427B-98C8-85D2E4E6F8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3771647" y="0"/>
            <a:ext cx="537667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9B3B11-F7F3-4A69-BDB9-ACA6D63523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177" y="58521"/>
            <a:ext cx="1082651" cy="920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72B67-1A8C-45CC-882B-16A6A1E821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092" y="5881433"/>
            <a:ext cx="1085182" cy="920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79180B-EBD4-457A-B7C8-7CD8261739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9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B1F683-0F1C-4035-9C26-C93AEAF70C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1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5CF8B6-BAA1-453F-9E24-087397DF1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9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562036-0199-4B0C-892C-2C62DF9B38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0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F14832-0309-408D-B235-507FF7994D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49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0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25BAE8-17A3-40EA-A380-975D20D387F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leadershipcredit.info/dod-jrotc-certification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leadershipcredit.info/dod-jrotc-certification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adershipcredit.info/youngleaders/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hyperlink" Target="http://www.leadershipcredit.info/education-needs-analys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leadershipcredit.inf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8ED3-1F9F-4797-A762-ED05C4A80E50}"/>
              </a:ext>
            </a:extLst>
          </p:cNvPr>
          <p:cNvSpPr/>
          <p:nvPr/>
        </p:nvSpPr>
        <p:spPr>
          <a:xfrm>
            <a:off x="5303838" y="0"/>
            <a:ext cx="3886200" cy="301783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6" name="TextBox 5">
            <a:extLst>
              <a:ext uri="{FF2B5EF4-FFF2-40B4-BE49-F238E27FC236}">
                <a16:creationId xmlns:a16="http://schemas.microsoft.com/office/drawing/2014/main" id="{29C2B7A4-C01F-4CBB-AFCF-A63AAFFC8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819" y="962819"/>
            <a:ext cx="3124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Franklin Gothic Demi" panose="020B0703020102020204" pitchFamily="34" charset="0"/>
              </a:rPr>
              <a:t>Academic Support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Franklin Gothic Demi" panose="020B0703020102020204" pitchFamily="34" charset="0"/>
              </a:rPr>
              <a:t> of JROTC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Franklin Gothic Demi" panose="020B0703020102020204" pitchFamily="34" charset="0"/>
              </a:rPr>
              <a:t>Instructors</a:t>
            </a:r>
          </a:p>
        </p:txBody>
      </p:sp>
      <p:sp>
        <p:nvSpPr>
          <p:cNvPr id="3077" name="TextBox 6">
            <a:extLst>
              <a:ext uri="{FF2B5EF4-FFF2-40B4-BE49-F238E27FC236}">
                <a16:creationId xmlns:a16="http://schemas.microsoft.com/office/drawing/2014/main" id="{B81D5C7B-E955-499E-8A30-F5749CFA0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835" y="3665303"/>
            <a:ext cx="382278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Franklin Gothic Demi" panose="020B0703020102020204" pitchFamily="34" charset="0"/>
              </a:rPr>
              <a:t>RTG &amp; Associates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 dirty="0">
              <a:latin typeface="Franklin Gothic Demi" panose="020B0703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Franklin Gothic Demi" panose="020B0703020102020204" pitchFamily="34" charset="0"/>
              </a:rPr>
              <a:t>Jim Gomez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600" b="1" i="0" dirty="0">
                <a:solidFill>
                  <a:srgbClr val="2D2B25"/>
                </a:solidFill>
                <a:effectLst/>
                <a:latin typeface="Verdana" panose="020B0604030504040204" pitchFamily="34" charset="0"/>
              </a:rPr>
              <a:t>1-210.552.0759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rtgap2020@gmail.com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Franklin Gothic Demi" panose="020B0703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F9F5C8-73A5-4DF6-879C-F9B02E013007}"/>
              </a:ext>
            </a:extLst>
          </p:cNvPr>
          <p:cNvSpPr/>
          <p:nvPr/>
        </p:nvSpPr>
        <p:spPr>
          <a:xfrm>
            <a:off x="5304310" y="3428242"/>
            <a:ext cx="3886200" cy="920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A672D-7821-4275-A644-245DB313DF20}"/>
              </a:ext>
            </a:extLst>
          </p:cNvPr>
          <p:cNvSpPr/>
          <p:nvPr/>
        </p:nvSpPr>
        <p:spPr>
          <a:xfrm>
            <a:off x="5294785" y="3352042"/>
            <a:ext cx="3886200" cy="9207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080" name="Picture 10" descr="jrotc-graphic">
            <a:extLst>
              <a:ext uri="{FF2B5EF4-FFF2-40B4-BE49-F238E27FC236}">
                <a16:creationId xmlns:a16="http://schemas.microsoft.com/office/drawing/2014/main" id="{7CF745E3-D9CF-4BDA-829A-F9D03CABB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" y="0"/>
            <a:ext cx="5299075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50C197-36BB-435A-BECB-B34292B39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995" y="5603741"/>
            <a:ext cx="3063780" cy="10804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67C9D1E6-D65B-43F1-AAFA-46466B8C9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8BE4-C906-46C8-AD1F-430E31C26A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0042" y="526061"/>
            <a:ext cx="8281263" cy="1325563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JROTC  INSTRUCTOR UNIVERSITY  CREDITS</a:t>
            </a:r>
            <a:endParaRPr lang="en-US" sz="3600" dirty="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8D11EE-A44F-4198-BFB9-E2FF18B6CD0D}"/>
              </a:ext>
            </a:extLst>
          </p:cNvPr>
          <p:cNvSpPr/>
          <p:nvPr/>
        </p:nvSpPr>
        <p:spPr bwMode="auto">
          <a:xfrm>
            <a:off x="5226756" y="1795463"/>
            <a:ext cx="3683157" cy="415179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b="1" i="1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JROTC OPPORTUNITIES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     </a:t>
            </a:r>
            <a:r>
              <a:rPr lang="en-US" sz="2000" b="1" dirty="0"/>
              <a:t>15 credits </a:t>
            </a:r>
            <a:r>
              <a:rPr lang="en-US" sz="2000" dirty="0"/>
              <a:t>for DOD required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certification courses (5 DL)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     </a:t>
            </a:r>
            <a:r>
              <a:rPr lang="en-US" sz="2000" b="1" dirty="0"/>
              <a:t>6 credits </a:t>
            </a:r>
            <a:r>
              <a:rPr lang="en-US" sz="2000" dirty="0"/>
              <a:t>for NIOT and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Certification Training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     </a:t>
            </a:r>
            <a:r>
              <a:rPr lang="en-US" sz="2000" b="1" dirty="0"/>
              <a:t>15 additional credits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for other JROTC 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Directorate or optional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school district in-service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 training experiences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74B071-3324-49A8-9B44-20FC360867C6}"/>
              </a:ext>
            </a:extLst>
          </p:cNvPr>
          <p:cNvSpPr/>
          <p:nvPr/>
        </p:nvSpPr>
        <p:spPr bwMode="auto">
          <a:xfrm>
            <a:off x="234087" y="1795463"/>
            <a:ext cx="3796282" cy="415179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defRPr/>
            </a:pPr>
            <a:endParaRPr lang="en-US" b="1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  <a:p>
            <a:pPr algn="ctr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tabLst>
                <a:tab pos="168275" algn="l"/>
              </a:tabLst>
              <a:defRPr/>
            </a:pPr>
            <a:r>
              <a:rPr lang="en-US" sz="2400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YOUR NEEDS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Directorate Required Education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College Degree Licensure Support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Elective Credits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Pay Raise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Utilization of Benefits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Minimal impact on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   Instructional Duties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Additional tax-free income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   while enhancing your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tabLst>
                <a:tab pos="168275" algn="l"/>
              </a:tabLst>
              <a:defRPr/>
            </a:pPr>
            <a:r>
              <a:rPr lang="en-US" b="1" dirty="0">
                <a:solidFill>
                  <a:schemeClr val="bg1"/>
                </a:solidFill>
              </a:rPr>
              <a:t>      teaching credentials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DC18639-B7C3-41A9-A839-03998FC16213}"/>
              </a:ext>
            </a:extLst>
          </p:cNvPr>
          <p:cNvSpPr/>
          <p:nvPr/>
        </p:nvSpPr>
        <p:spPr bwMode="auto">
          <a:xfrm>
            <a:off x="4151724" y="3446463"/>
            <a:ext cx="977900" cy="992187"/>
          </a:xfrm>
          <a:prstGeom prst="rightArrow">
            <a:avLst/>
          </a:prstGeom>
          <a:ln w="28575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C935B038-6A23-488A-8F2F-5DF8E2306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0C25-B149-4CA3-BA7D-560418DA7A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"/>
            <a:ext cx="8229600" cy="2007910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JROTC  INSTRUCTOR  CREDITS</a:t>
            </a:r>
            <a:endParaRPr lang="en-US" sz="36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61508-2FAF-44DB-B57E-C5D15E248196}"/>
              </a:ext>
            </a:extLst>
          </p:cNvPr>
          <p:cNvSpPr txBox="1"/>
          <p:nvPr/>
        </p:nvSpPr>
        <p:spPr>
          <a:xfrm>
            <a:off x="0" y="1367577"/>
            <a:ext cx="8991599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600" b="1" i="1" dirty="0"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C00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Five DOD DL Courses for Certification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taken pass/fail at this link: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i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00FF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https://www.leadershipcredit.info/dod-jrotc-certification/</a:t>
            </a:r>
            <a:endParaRPr lang="en-US" sz="2400" b="1" i="1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F19A4D5F-85A9-4F43-BEFB-B8BA5ED87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948117"/>
              </p:ext>
            </p:extLst>
          </p:nvPr>
        </p:nvGraphicFramePr>
        <p:xfrm>
          <a:off x="152399" y="3289955"/>
          <a:ext cx="8839200" cy="3016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8B97630-3C2C-48D0-BF73-5BB4715F9A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3359" b="13946"/>
          <a:stretch/>
        </p:blipFill>
        <p:spPr>
          <a:xfrm>
            <a:off x="-26225" y="5490423"/>
            <a:ext cx="9179278" cy="1359575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4415F2DA-C4AD-4F90-B85C-BA83D562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FD166AC8-B5C6-450D-81B3-4658B4B1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2500" b="1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https://www.leadershipcredit.info/dod-jrotc-certification/</a:t>
            </a:r>
            <a:endParaRPr lang="en-US" altLang="en-US" sz="2500" b="1" dirty="0">
              <a:solidFill>
                <a:schemeClr val="accent5">
                  <a:lumMod val="50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7171" name="B3081D05-D621-4651-95E7-EFDEDC849E58">
            <a:extLst>
              <a:ext uri="{FF2B5EF4-FFF2-40B4-BE49-F238E27FC236}">
                <a16:creationId xmlns:a16="http://schemas.microsoft.com/office/drawing/2014/main" id="{83E68EA2-59F9-4B8E-B63F-072F62286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19" y="1417638"/>
            <a:ext cx="8335962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252C-68B3-4D1D-9C02-ECA726BB49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JROTC  INSTRUCTOR  CREDITS</a:t>
            </a: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C7A3FD-A74A-4016-B1B4-75287C09FE6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00657136"/>
              </p:ext>
            </p:extLst>
          </p:nvPr>
        </p:nvGraphicFramePr>
        <p:xfrm>
          <a:off x="80467" y="1463042"/>
          <a:ext cx="9012327" cy="5249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5D2ED48-2A21-498F-A7CA-F0D3D048F784}"/>
              </a:ext>
            </a:extLst>
          </p:cNvPr>
          <p:cNvSpPr txBox="1"/>
          <p:nvPr/>
        </p:nvSpPr>
        <p:spPr>
          <a:xfrm>
            <a:off x="176176" y="1002180"/>
            <a:ext cx="62319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Distance  Learning  Process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for DOD </a:t>
            </a:r>
            <a:r>
              <a:rPr lang="en-US" sz="32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Certification and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  <a:cs typeface="Microsoft Sans Serif" pitchFamily="34" charset="0"/>
              </a:rPr>
              <a:t>subsequent optional College Credit</a:t>
            </a:r>
            <a:endParaRPr lang="en-US" sz="3200" dirty="0">
              <a:latin typeface="+mn-lt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06083BAE-8295-4C14-9D5A-C33E5CFAF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2">
            <a:extLst>
              <a:ext uri="{FF2B5EF4-FFF2-40B4-BE49-F238E27FC236}">
                <a16:creationId xmlns:a16="http://schemas.microsoft.com/office/drawing/2014/main" id="{80E010AE-E24C-4E20-A96C-AFB61688F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452563"/>
            <a:ext cx="6973887" cy="49260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Undergraduate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TECS 290 Intro to Instructional Technology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PSY 670 Educational Psychology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674 Secondary Methods</a:t>
            </a:r>
          </a:p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800 Intro to Utilization of Technology in the Classroom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821 Educational Psychology</a:t>
            </a:r>
            <a:r>
              <a:rPr lang="en-US" sz="2200" dirty="0">
                <a:solidFill>
                  <a:schemeClr val="bg1"/>
                </a:solidFill>
              </a:rPr>
              <a:t>  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823 Secondary Methods</a:t>
            </a:r>
          </a:p>
          <a:p>
            <a:pPr eaLnBrk="1" hangingPunct="1">
              <a:defRPr/>
            </a:pPr>
            <a:endParaRPr lang="en-US" sz="2000" b="1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D58F32-6E11-41B3-94B5-6918B9D8B884}"/>
              </a:ext>
            </a:extLst>
          </p:cNvPr>
          <p:cNvSpPr txBox="1"/>
          <p:nvPr/>
        </p:nvSpPr>
        <p:spPr>
          <a:xfrm>
            <a:off x="949037" y="169138"/>
            <a:ext cx="74579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  <a:cs typeface="Microsoft Sans Serif" pitchFamily="34" charset="0"/>
              </a:rPr>
              <a:t>Unique North Carolina  Instructor Requirements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8E8338-33B0-423D-86D4-8B199543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F993BAB3-1638-4604-8F7E-EAEE04D30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2">
            <a:extLst>
              <a:ext uri="{FF2B5EF4-FFF2-40B4-BE49-F238E27FC236}">
                <a16:creationId xmlns:a16="http://schemas.microsoft.com/office/drawing/2014/main" id="{A4902559-B69C-4F6B-870C-0834BC970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056" y="922520"/>
            <a:ext cx="6973887" cy="549073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Undergraduate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PSY 670 Educational Psychology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670 Contemporary American Education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675 Learning and the Brain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TEEL 231 Human Growth and Development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TEEL 350 Curriculum and Assessment</a:t>
            </a:r>
          </a:p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821 Educational Psychology</a:t>
            </a:r>
            <a:r>
              <a:rPr lang="en-US" sz="2200" dirty="0">
                <a:solidFill>
                  <a:schemeClr val="bg1"/>
                </a:solidFill>
              </a:rPr>
              <a:t>  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824 Learning and the Brain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670(g) Contemporary American Education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855 Educational Leadership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21602F-C45E-4E04-9496-4EF6444FBE5A}"/>
              </a:ext>
            </a:extLst>
          </p:cNvPr>
          <p:cNvSpPr txBox="1"/>
          <p:nvPr/>
        </p:nvSpPr>
        <p:spPr>
          <a:xfrm>
            <a:off x="526617" y="187289"/>
            <a:ext cx="7654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Microsoft Sans Serif" pitchFamily="34" charset="0"/>
              </a:rPr>
              <a:t>Unique Kentucky Instructor  Support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F2C2F-B2F9-4C29-AE0D-8C3FB098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DAAE5418-B040-4B01-9436-BCA54FAF7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2">
            <a:extLst>
              <a:ext uri="{FF2B5EF4-FFF2-40B4-BE49-F238E27FC236}">
                <a16:creationId xmlns:a16="http://schemas.microsoft.com/office/drawing/2014/main" id="{EB6A6248-9C4A-4862-A4FE-AB32D6093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452563"/>
            <a:ext cx="6973887" cy="4896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Undergraduate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672 Classroom Management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674 Secondary Methods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TEEL 231 Human Growth and Development</a:t>
            </a:r>
          </a:p>
          <a:p>
            <a:pPr marL="34290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Graduate Courses: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822 Classroom Management</a:t>
            </a:r>
            <a:r>
              <a:rPr lang="en-US" sz="2200" dirty="0">
                <a:solidFill>
                  <a:schemeClr val="bg1"/>
                </a:solidFill>
              </a:rPr>
              <a:t>  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AEP 823 Secondary Methods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TEEL 231 Human Growth and Development   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(offered only at the undergraduate level)</a:t>
            </a:r>
          </a:p>
          <a:p>
            <a:pPr eaLnBrk="1" hangingPunct="1">
              <a:defRPr/>
            </a:pPr>
            <a:endParaRPr lang="en-US" sz="2000" b="1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EC3684-FC1F-4D34-BF53-4A934EEFF36E}"/>
              </a:ext>
            </a:extLst>
          </p:cNvPr>
          <p:cNvSpPr txBox="1"/>
          <p:nvPr/>
        </p:nvSpPr>
        <p:spPr>
          <a:xfrm>
            <a:off x="983673" y="136524"/>
            <a:ext cx="68414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  <a:cs typeface="Microsoft Sans Serif" pitchFamily="34" charset="0"/>
              </a:rPr>
              <a:t>Unique Virginia  Instructor Requirements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D240C-4B75-4642-8CFD-3EF6C913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50245F4-4F59-4C8B-ACFD-DD452A5EA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2">
            <a:extLst>
              <a:ext uri="{FF2B5EF4-FFF2-40B4-BE49-F238E27FC236}">
                <a16:creationId xmlns:a16="http://schemas.microsoft.com/office/drawing/2014/main" id="{7CC52D96-D079-488E-B457-C17EB9D72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452563"/>
            <a:ext cx="6973887" cy="576773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559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lvl="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tabLst/>
              <a:defRPr/>
            </a:pPr>
            <a:r>
              <a:rPr lang="en-US" sz="2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2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Undergraduate Courses: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670 Contemporary American Education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674 Secondary Methods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675 Learning and the Brain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TESP 302 Educating Exceptional Students</a:t>
            </a:r>
          </a:p>
          <a:p>
            <a:pPr marL="342900" lvl="0" indent="-342900" eaLnBrk="1" hangingPunct="1">
              <a:lnSpc>
                <a:spcPct val="95000"/>
              </a:lnSpc>
              <a:spcBef>
                <a:spcPts val="1200"/>
              </a:spcBef>
              <a:buFont typeface="Wingdings" charset="2"/>
              <a:buChar char="Ø"/>
              <a:tabLst/>
              <a:defRPr/>
            </a:pPr>
            <a:r>
              <a:rPr lang="en-US" sz="2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Graduate Courses: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823 Secondary Methods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824 Learning and the Brain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AEP 670(g) Contemporary American Education</a:t>
            </a:r>
          </a:p>
          <a:p>
            <a:pPr marL="457200" lvl="1" indent="0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</a:rPr>
              <a:t>SPED 802 Theories of Exceptionalities</a:t>
            </a:r>
          </a:p>
          <a:p>
            <a:pPr lvl="1" eaLnBrk="1" hangingPunct="1">
              <a:lnSpc>
                <a:spcPct val="95000"/>
              </a:lnSpc>
              <a:spcBef>
                <a:spcPts val="1200"/>
              </a:spcBef>
              <a:buFont typeface="Arial" charset="0"/>
              <a:buChar char="•"/>
              <a:defRPr/>
            </a:pPr>
            <a:endParaRPr 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eaLnBrk="1" hangingPunct="1">
              <a:defRPr/>
            </a:pPr>
            <a:endParaRPr lang="en-US" sz="2000" b="1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  <a:p>
            <a:pPr eaLnBrk="1" hangingPunct="1">
              <a:defRPr/>
            </a:pPr>
            <a:endParaRPr lang="en-US" sz="1800" dirty="0">
              <a:latin typeface="Calibri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D3BF0E-F160-4AB3-9EFE-193CF11FB21B}"/>
              </a:ext>
            </a:extLst>
          </p:cNvPr>
          <p:cNvSpPr txBox="1"/>
          <p:nvPr/>
        </p:nvSpPr>
        <p:spPr>
          <a:xfrm>
            <a:off x="1340419" y="136524"/>
            <a:ext cx="620066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  <a:cs typeface="Microsoft Sans Serif" pitchFamily="34" charset="0"/>
              </a:rPr>
              <a:t>Unique Missouri  Instructor Requirements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1107D-DC06-45B2-A45B-E7BF0DF2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C467061-F57B-401C-9543-C25F8FF43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B0FA979-9612-4F18-9879-86A17763FA6A}"/>
              </a:ext>
            </a:extLst>
          </p:cNvPr>
          <p:cNvSpPr/>
          <p:nvPr/>
        </p:nvSpPr>
        <p:spPr>
          <a:xfrm>
            <a:off x="4353589" y="1412548"/>
            <a:ext cx="454169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Check out the 3 credits available for national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Youth Leadership Programs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with University of Colorado, Colorado Springs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Enrollee must have Senior status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016051-BECB-491B-B6C9-E881805F9AA0}"/>
              </a:ext>
            </a:extLst>
          </p:cNvPr>
          <p:cNvSpPr txBox="1"/>
          <p:nvPr/>
        </p:nvSpPr>
        <p:spPr>
          <a:xfrm>
            <a:off x="384904" y="3970564"/>
            <a:ext cx="3968685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PSC 1510 – Leadership for the Next Generation: Citizenship and Community Service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  <a:cs typeface="Microsoft Sans Serif" pitchFamily="34" charset="0"/>
              </a:rPr>
              <a:t>– 3 semester hrs. - $240</a:t>
            </a:r>
          </a:p>
        </p:txBody>
      </p:sp>
      <p:pic>
        <p:nvPicPr>
          <p:cNvPr id="13" name="Picture 12" descr="Gala800.JPG">
            <a:extLst>
              <a:ext uri="{FF2B5EF4-FFF2-40B4-BE49-F238E27FC236}">
                <a16:creationId xmlns:a16="http://schemas.microsoft.com/office/drawing/2014/main" id="{FC6E0B24-4DD7-4298-8A2A-DF5D8514698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399" y="1392303"/>
            <a:ext cx="3657600" cy="24342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17" descr="graduation-ceremony.jpg">
            <a:extLst>
              <a:ext uri="{FF2B5EF4-FFF2-40B4-BE49-F238E27FC236}">
                <a16:creationId xmlns:a16="http://schemas.microsoft.com/office/drawing/2014/main" id="{FFF7F6CF-4DB2-4D2D-A6F8-B89107654A6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38128" y="4151759"/>
            <a:ext cx="3421333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65D7E0-D62E-434E-A61F-223400D6EDA3}"/>
              </a:ext>
            </a:extLst>
          </p:cNvPr>
          <p:cNvSpPr/>
          <p:nvPr/>
        </p:nvSpPr>
        <p:spPr>
          <a:xfrm>
            <a:off x="-1" y="113768"/>
            <a:ext cx="7819903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College </a:t>
            </a:r>
            <a:r>
              <a:rPr lang="en-US" sz="32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Credits</a:t>
            </a:r>
            <a:r>
              <a:rPr lang="en-US" sz="3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 for Cadets 2020/21 with our UCCS Young Leaders Program</a:t>
            </a:r>
            <a:endParaRPr lang="en-US" sz="3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B17BC1-AC95-401C-9091-0300B375F93A}"/>
              </a:ext>
            </a:extLst>
          </p:cNvPr>
          <p:cNvSpPr/>
          <p:nvPr/>
        </p:nvSpPr>
        <p:spPr>
          <a:xfrm>
            <a:off x="442005" y="5440197"/>
            <a:ext cx="39105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https://www.leadershipcredit.info/youngleaders/</a:t>
            </a:r>
            <a:endParaRPr lang="en-US" sz="2000" dirty="0">
              <a:solidFill>
                <a:srgbClr val="0000FF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i="1" dirty="0">
              <a:solidFill>
                <a:srgbClr val="0000FF"/>
              </a:solidFill>
              <a:effectLst>
                <a:glow rad="101600">
                  <a:schemeClr val="bg1">
                    <a:lumMod val="75000"/>
                    <a:alpha val="60000"/>
                  </a:schemeClr>
                </a:glow>
              </a:effectLst>
              <a:ea typeface="Verdana" panose="020B0604030504040204" pitchFamily="34" charset="0"/>
              <a:cs typeface="Microsoft Sans Serif" pitchFamily="34" charset="0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0E3F278-2484-4441-B73D-8221B4A18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631-0167-43CA-AF02-F1B9BC6AB1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9541" y="1884410"/>
            <a:ext cx="8252337" cy="1151468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NOW…go to this link on your laptop, iPad or smart phone.</a:t>
            </a:r>
            <a:b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</a:br>
            <a:b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</a:br>
            <a:br>
              <a:rPr lang="en-US" sz="27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</a:br>
            <a:br>
              <a:rPr lang="en-US" sz="27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</a:br>
            <a:br>
              <a:rPr lang="en-US" sz="27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</a:br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Microsoft Sans Serif" pitchFamily="34" charset="0"/>
              </a:rPr>
              <a:t>For follow up information send us your comments and questions….</a:t>
            </a:r>
            <a:endParaRPr lang="en-US" dirty="0">
              <a:latin typeface="+mn-lt"/>
            </a:endParaRPr>
          </a:p>
        </p:txBody>
      </p:sp>
      <p:sp>
        <p:nvSpPr>
          <p:cNvPr id="28675" name="TextBox 9">
            <a:extLst>
              <a:ext uri="{FF2B5EF4-FFF2-40B4-BE49-F238E27FC236}">
                <a16:creationId xmlns:a16="http://schemas.microsoft.com/office/drawing/2014/main" id="{2E9E95AD-5E5D-44BF-96ED-BCEB4B68E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26" y="1921188"/>
            <a:ext cx="880356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http://www.leadershipcredit.info/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education-needs-analysis/</a:t>
            </a:r>
            <a:endParaRPr lang="en-US" altLang="en-US" b="1" dirty="0">
              <a:solidFill>
                <a:srgbClr val="0000FF"/>
              </a:solidFill>
            </a:endParaRPr>
          </a:p>
        </p:txBody>
      </p:sp>
      <p:pic>
        <p:nvPicPr>
          <p:cNvPr id="9" name="Picture 8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15F89974-8465-47E4-8EEC-1AB5CEA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9"/>
          <a:stretch/>
        </p:blipFill>
        <p:spPr>
          <a:xfrm>
            <a:off x="7094706" y="4891522"/>
            <a:ext cx="2049294" cy="1966477"/>
          </a:xfrm>
          <a:prstGeom prst="rect">
            <a:avLst/>
          </a:prstGeom>
        </p:spPr>
      </p:pic>
      <p:pic>
        <p:nvPicPr>
          <p:cNvPr id="11" name="Picture 10" descr="A person that is standing in the dark&#10;&#10;Description automatically generated">
            <a:extLst>
              <a:ext uri="{FF2B5EF4-FFF2-40B4-BE49-F238E27FC236}">
                <a16:creationId xmlns:a16="http://schemas.microsoft.com/office/drawing/2014/main" id="{114AB32D-3539-49D1-91B6-E5279CF363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53"/>
          <a:stretch/>
        </p:blipFill>
        <p:spPr>
          <a:xfrm>
            <a:off x="1" y="4896352"/>
            <a:ext cx="2263526" cy="19616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CB9EC4-C4CA-45EE-9167-AD61618A6F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3359" b="13946"/>
          <a:stretch/>
        </p:blipFill>
        <p:spPr>
          <a:xfrm>
            <a:off x="2263527" y="6134434"/>
            <a:ext cx="4831179" cy="71556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39621A7-6112-49E8-8DB2-B15A461D21B1}"/>
              </a:ext>
            </a:extLst>
          </p:cNvPr>
          <p:cNvGrpSpPr/>
          <p:nvPr/>
        </p:nvGrpSpPr>
        <p:grpSpPr>
          <a:xfrm>
            <a:off x="2263528" y="4896352"/>
            <a:ext cx="4831178" cy="1316380"/>
            <a:chOff x="2884012" y="4750052"/>
            <a:chExt cx="3292525" cy="8870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01B62E0-59DA-4765-AC8C-D1B7239E2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39356" y="4750055"/>
              <a:ext cx="868590" cy="887021"/>
            </a:xfrm>
            <a:prstGeom prst="rect">
              <a:avLst/>
            </a:prstGeom>
            <a:noFill/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2C8205-24A4-4BA1-A358-9406461FA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1736" y="4750055"/>
              <a:ext cx="787620" cy="8870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3D4FFC6-6887-4304-9804-6D26B2822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07946" y="4750052"/>
              <a:ext cx="868591" cy="88702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DA2C65-6C23-4C1B-82A0-C97651125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84012" y="4750052"/>
              <a:ext cx="787621" cy="887023"/>
            </a:xfrm>
            <a:prstGeom prst="rect">
              <a:avLst/>
            </a:prstGeom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F0E693E3-3B39-464A-A196-D74554BDA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F7DDBC92-5C9B-4F04-8D8F-34428780F7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66401"/>
            <a:ext cx="8229600" cy="1150937"/>
          </a:xfrm>
        </p:spPr>
        <p:txBody>
          <a:bodyPr/>
          <a:lstStyle/>
          <a:p>
            <a:pPr eaLnBrk="1" hangingPunct="1"/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YOUR RTG POC:</a:t>
            </a:r>
          </a:p>
        </p:txBody>
      </p:sp>
      <p:sp>
        <p:nvSpPr>
          <p:cNvPr id="29700" name="TextBox 12">
            <a:extLst>
              <a:ext uri="{FF2B5EF4-FFF2-40B4-BE49-F238E27FC236}">
                <a16:creationId xmlns:a16="http://schemas.microsoft.com/office/drawing/2014/main" id="{470CB772-1DDE-4CC8-8DA9-561925E21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0" y="4104884"/>
            <a:ext cx="8745780" cy="232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ts val="6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</a:rPr>
              <a:t>Jim Gomez</a:t>
            </a:r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FontTx/>
              <a:buNone/>
            </a:pPr>
            <a:endParaRPr lang="en-US" altLang="en-US" sz="800" b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</a:rPr>
              <a:t>rtgap2020@gmail.com</a:t>
            </a:r>
            <a:endParaRPr lang="en-US" altLang="en-US" b="1" dirty="0"/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None/>
            </a:pPr>
            <a:endParaRPr lang="en-US" altLang="en-US" sz="800" b="1" dirty="0">
              <a:solidFill>
                <a:srgbClr val="0000FF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None/>
            </a:pPr>
            <a:r>
              <a:rPr lang="en-US" alt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www.leadershipcredit.info</a:t>
            </a:r>
            <a:endParaRPr lang="en-US" altLang="en-US" b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75000"/>
              </a:lnSpc>
              <a:spcBef>
                <a:spcPts val="600"/>
              </a:spcBef>
              <a:buFontTx/>
              <a:buNone/>
            </a:pPr>
            <a:r>
              <a:rPr lang="en-US" altLang="en-US" b="1" dirty="0"/>
              <a:t>1.210.552.0759</a:t>
            </a:r>
          </a:p>
        </p:txBody>
      </p:sp>
      <p:sp>
        <p:nvSpPr>
          <p:cNvPr id="29701" name="TextBox 13">
            <a:extLst>
              <a:ext uri="{FF2B5EF4-FFF2-40B4-BE49-F238E27FC236}">
                <a16:creationId xmlns:a16="http://schemas.microsoft.com/office/drawing/2014/main" id="{64A8C18B-FFE2-4F0A-95A4-A568D0774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91" y="2879083"/>
            <a:ext cx="86904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JROTC Instructors from USMC, Navy and USAF contact: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4405E-B02F-49C4-B874-126410C26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368" y="1266876"/>
            <a:ext cx="4150277" cy="14636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9C6FF6D-4361-4121-A999-0288A210C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6322295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923E44-8416-46F8-BC8D-EEC437B49CB2}" type="slidenum">
              <a:rPr lang="en-US" alt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10127</TotalTime>
  <Words>580</Words>
  <Application>Microsoft Office PowerPoint</Application>
  <PresentationFormat>On-screen Show (4:3)</PresentationFormat>
  <Paragraphs>145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Abadi</vt:lpstr>
      <vt:lpstr>Arial</vt:lpstr>
      <vt:lpstr>Calibri</vt:lpstr>
      <vt:lpstr>Calibri Light</vt:lpstr>
      <vt:lpstr>Franklin Gothic Demi</vt:lpstr>
      <vt:lpstr>Microsoft Sans Serif</vt:lpstr>
      <vt:lpstr>Verdana</vt:lpstr>
      <vt:lpstr>Wingdings</vt:lpstr>
      <vt:lpstr>Office Theme</vt:lpstr>
      <vt:lpstr>PowerPoint Presentation</vt:lpstr>
      <vt:lpstr>JROTC  INSTRUCTOR UNIVERSITY  CREDITS</vt:lpstr>
      <vt:lpstr>JROTC  INSTRUCTOR  CREDITS</vt:lpstr>
      <vt:lpstr>https://www.leadershipcredit.info/dod-jrotc-certification/</vt:lpstr>
      <vt:lpstr>JROTC  INSTRUCTOR  CREDITS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NOW…go to this link on your laptop, iPad or smart phone.     For follow up information send us your comments and questions….</vt:lpstr>
      <vt:lpstr>YOUR RTG POC: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Bob Greene</dc:creator>
  <cp:lastModifiedBy>Robert Greene</cp:lastModifiedBy>
  <cp:revision>644</cp:revision>
  <dcterms:created xsi:type="dcterms:W3CDTF">2010-02-26T21:43:08Z</dcterms:created>
  <dcterms:modified xsi:type="dcterms:W3CDTF">2020-11-23T03:15:45Z</dcterms:modified>
</cp:coreProperties>
</file>